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Nixie One"/>
      <p:regular r:id="rId23"/>
    </p:embeddedFont>
    <p:embeddedFont>
      <p:font typeface="Helvetica Neue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8" roundtripDataSignature="AMtx7mhMpcVNIOk6XL+62E7fW4jIJXYGC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HelveticaNeue-regular.fntdata"/><Relationship Id="rId23" Type="http://schemas.openxmlformats.org/officeDocument/2006/relationships/font" Target="fonts/NixieOne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elveticaNeue-italic.fntdata"/><Relationship Id="rId25" Type="http://schemas.openxmlformats.org/officeDocument/2006/relationships/font" Target="fonts/HelveticaNeue-bold.fntdata"/><Relationship Id="rId28" Type="http://customschemas.google.com/relationships/presentationmetadata" Target="metadata"/><Relationship Id="rId27" Type="http://schemas.openxmlformats.org/officeDocument/2006/relationships/font" Target="fonts/HelveticaNeue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e3afe03cf1_0_3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48" name="Google Shape;348;ge3afe03cf1_0_3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g10b8e5932e1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1" name="Google Shape;401;g10b8e5932e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10b8e5932e1_0_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g10b8e5932e1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10b8e5932e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3" name="Google Shape;413;g10b8e5932e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0b8e5932e1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9" name="Google Shape;419;g10b8e5932e1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0b8e5932e1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5" name="Google Shape;425;g10b8e5932e1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0b8e5932e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1" name="Google Shape;431;g10b8e5932e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0b8e5932e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7" name="Google Shape;437;g10b8e5932e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e3afe03cf1_0_4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3" name="Google Shape;443;ge3afe03cf1_0_4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e3afe03cf1_0_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3" name="Google Shape;353;ge3afe03cf1_0_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109f834d164_0_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9" name="Google Shape;359;g109f834d164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09f834d164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109f834d164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0b8e5932e1_0_1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10b8e5932e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10b8e5932e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7" name="Google Shape;377;g10b8e5932e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10b8e5932e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g10b8e5932e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10b8e5932e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g10b8e5932e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10b8e5932e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5" name="Google Shape;395;g10b8e5932e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ge3afe03cf1_0_467"/>
          <p:cNvSpPr/>
          <p:nvPr/>
        </p:nvSpPr>
        <p:spPr>
          <a:xfrm flipH="1" rot="10800000">
            <a:off x="3919993" y="3977033"/>
            <a:ext cx="1303500" cy="11283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11;ge3afe03cf1_0_467"/>
          <p:cNvSpPr/>
          <p:nvPr/>
        </p:nvSpPr>
        <p:spPr>
          <a:xfrm rot="5400000">
            <a:off x="3809057" y="-81000"/>
            <a:ext cx="1525500" cy="17616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12;ge3afe03cf1_0_467"/>
          <p:cNvSpPr txBox="1"/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ge3afe03cf1_0_467"/>
          <p:cNvSpPr/>
          <p:nvPr/>
        </p:nvSpPr>
        <p:spPr>
          <a:xfrm flipH="1" rot="10800000">
            <a:off x="2809875" y="-172875"/>
            <a:ext cx="1111500" cy="962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ge3afe03cf1_0_467"/>
          <p:cNvSpPr/>
          <p:nvPr/>
        </p:nvSpPr>
        <p:spPr>
          <a:xfrm flipH="1" rot="10800000">
            <a:off x="3602723" y="1360109"/>
            <a:ext cx="493800" cy="427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ge3afe03cf1_0_467"/>
          <p:cNvSpPr/>
          <p:nvPr/>
        </p:nvSpPr>
        <p:spPr>
          <a:xfrm flipH="1" rot="10800000">
            <a:off x="5278915" y="855279"/>
            <a:ext cx="944700" cy="818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ge3afe03cf1_0_467"/>
          <p:cNvSpPr/>
          <p:nvPr/>
        </p:nvSpPr>
        <p:spPr>
          <a:xfrm flipH="1" rot="10800000">
            <a:off x="5365799" y="352324"/>
            <a:ext cx="493800" cy="4272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" name="Google Shape;17;ge3afe03cf1_0_467"/>
          <p:cNvGrpSpPr/>
          <p:nvPr/>
        </p:nvGrpSpPr>
        <p:grpSpPr>
          <a:xfrm>
            <a:off x="5549153" y="1029780"/>
            <a:ext cx="404640" cy="374059"/>
            <a:chOff x="5975075" y="2327500"/>
            <a:chExt cx="420100" cy="388350"/>
          </a:xfrm>
        </p:grpSpPr>
        <p:sp>
          <p:nvSpPr>
            <p:cNvPr id="18" name="Google Shape;18;ge3afe03cf1_0_467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ge3afe03cf1_0_467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" name="Google Shape;20;ge3afe03cf1_0_467"/>
          <p:cNvSpPr/>
          <p:nvPr/>
        </p:nvSpPr>
        <p:spPr>
          <a:xfrm>
            <a:off x="3253021" y="113273"/>
            <a:ext cx="225085" cy="38996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" name="Google Shape;21;ge3afe03cf1_0_467"/>
          <p:cNvGrpSpPr/>
          <p:nvPr/>
        </p:nvGrpSpPr>
        <p:grpSpPr>
          <a:xfrm>
            <a:off x="4380526" y="515192"/>
            <a:ext cx="382958" cy="607111"/>
            <a:chOff x="6718575" y="2318625"/>
            <a:chExt cx="256950" cy="407375"/>
          </a:xfrm>
        </p:grpSpPr>
        <p:sp>
          <p:nvSpPr>
            <p:cNvPr id="22" name="Google Shape;22;ge3afe03cf1_0_467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ge3afe03cf1_0_467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ge3afe03cf1_0_467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ge3afe03cf1_0_467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ge3afe03cf1_0_467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ge3afe03cf1_0_467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ge3afe03cf1_0_467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ge3afe03cf1_0_467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" name="Google Shape;30;ge3afe03cf1_0_467"/>
          <p:cNvGrpSpPr/>
          <p:nvPr/>
        </p:nvGrpSpPr>
        <p:grpSpPr>
          <a:xfrm>
            <a:off x="3199464" y="902959"/>
            <a:ext cx="395018" cy="403297"/>
            <a:chOff x="3951850" y="2985350"/>
            <a:chExt cx="407950" cy="416500"/>
          </a:xfrm>
        </p:grpSpPr>
        <p:sp>
          <p:nvSpPr>
            <p:cNvPr id="31" name="Google Shape;31;ge3afe03cf1_0_467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ge3afe03cf1_0_467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ge3afe03cf1_0_467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ge3afe03cf1_0_467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" name="Google Shape;35;ge3afe03cf1_0_467"/>
          <p:cNvSpPr/>
          <p:nvPr/>
        </p:nvSpPr>
        <p:spPr>
          <a:xfrm flipH="1" rot="10800000">
            <a:off x="5010533" y="4576648"/>
            <a:ext cx="1032900" cy="8946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ge3afe03cf1_0_467"/>
          <p:cNvSpPr/>
          <p:nvPr/>
        </p:nvSpPr>
        <p:spPr>
          <a:xfrm flipH="1" rot="10800000">
            <a:off x="5133679" y="4056450"/>
            <a:ext cx="540000" cy="467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ge3afe03cf1_0_467"/>
          <p:cNvSpPr/>
          <p:nvPr/>
        </p:nvSpPr>
        <p:spPr>
          <a:xfrm flipH="1" rot="10800000">
            <a:off x="3101709" y="3629719"/>
            <a:ext cx="1032900" cy="8940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ge3afe03cf1_0_467"/>
          <p:cNvSpPr/>
          <p:nvPr/>
        </p:nvSpPr>
        <p:spPr>
          <a:xfrm flipH="1" rot="10800000">
            <a:off x="3530384" y="4576662"/>
            <a:ext cx="452100" cy="3912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ge3afe03cf1_0_467"/>
          <p:cNvSpPr/>
          <p:nvPr/>
        </p:nvSpPr>
        <p:spPr>
          <a:xfrm>
            <a:off x="5370705" y="4867761"/>
            <a:ext cx="312503" cy="312484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" name="Google Shape;40;ge3afe03cf1_0_467"/>
          <p:cNvGrpSpPr/>
          <p:nvPr/>
        </p:nvGrpSpPr>
        <p:grpSpPr>
          <a:xfrm>
            <a:off x="5772008" y="4056440"/>
            <a:ext cx="573943" cy="550550"/>
            <a:chOff x="5241175" y="4959100"/>
            <a:chExt cx="539775" cy="517775"/>
          </a:xfrm>
        </p:grpSpPr>
        <p:sp>
          <p:nvSpPr>
            <p:cNvPr id="41" name="Google Shape;41;ge3afe03cf1_0_467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ge3afe03cf1_0_467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" name="Google Shape;43;ge3afe03cf1_0_467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ge3afe03cf1_0_467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" name="Google Shape;45;ge3afe03cf1_0_467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" name="Google Shape;46;ge3afe03cf1_0_467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" name="Google Shape;47;ge3afe03cf1_0_467"/>
          <p:cNvSpPr/>
          <p:nvPr/>
        </p:nvSpPr>
        <p:spPr>
          <a:xfrm>
            <a:off x="3429208" y="3904791"/>
            <a:ext cx="377839" cy="343685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e3afe03cf1_0_739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2" name="Google Shape;302;ge3afe03cf1_0_739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3" name="Google Shape;303;ge3afe03cf1_0_73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  <a:defRPr/>
            </a:lvl1pPr>
          </a:lstStyle>
          <a:p/>
        </p:txBody>
      </p:sp>
      <p:sp>
        <p:nvSpPr>
          <p:cNvPr id="304" name="Google Shape;304;ge3afe03cf1_0_739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ge3afe03cf1_0_739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ge3afe03cf1_0_739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7" name="Google Shape;307;ge3afe03cf1_0_739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8" name="Google Shape;308;ge3afe03cf1_0_739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309" name="Google Shape;309;ge3afe03cf1_0_739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ge3afe03cf1_0_739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11" name="Google Shape;311;ge3afe03cf1_0_739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12" name="Google Shape;312;ge3afe03cf1_0_739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313" name="Google Shape;313;ge3afe03cf1_0_739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ge3afe03cf1_0_739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ge3afe03cf1_0_739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ge3afe03cf1_0_739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ge3afe03cf1_0_739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ge3afe03cf1_0_739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ge3afe03cf1_0_739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ge3afe03cf1_0_739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1" name="Google Shape;321;ge3afe03cf1_0_739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322" name="Google Shape;322;ge3afe03cf1_0_739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ge3afe03cf1_0_739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ge3afe03cf1_0_739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ge3afe03cf1_0_739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6" name="Google Shape;326;ge3afe03cf1_0_739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ge3afe03cf1_0_739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e3afe03cf1_0_739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ge3afe03cf1_0_739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ge3afe03cf1_0_739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1" name="Google Shape;331;ge3afe03cf1_0_739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332" name="Google Shape;332;ge3afe03cf1_0_739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ge3afe03cf1_0_739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e3afe03cf1_0_739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ge3afe03cf1_0_739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ge3afe03cf1_0_739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ge3afe03cf1_0_739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38" name="Google Shape;338;ge3afe03cf1_0_739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ge3afe03cf1_0_739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e5a00b95ce_0_422"/>
          <p:cNvSpPr txBox="1"/>
          <p:nvPr>
            <p:ph type="title"/>
          </p:nvPr>
        </p:nvSpPr>
        <p:spPr>
          <a:xfrm>
            <a:off x="457200" y="206010"/>
            <a:ext cx="8229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2" name="Google Shape;342;ge5a00b95ce_0_422"/>
          <p:cNvSpPr txBox="1"/>
          <p:nvPr>
            <p:ph idx="1" type="body"/>
          </p:nvPr>
        </p:nvSpPr>
        <p:spPr>
          <a:xfrm>
            <a:off x="457200" y="1200150"/>
            <a:ext cx="8229300" cy="3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AND_BODY_1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e5a00b95ce_0_638"/>
          <p:cNvSpPr txBox="1"/>
          <p:nvPr>
            <p:ph type="title"/>
          </p:nvPr>
        </p:nvSpPr>
        <p:spPr>
          <a:xfrm>
            <a:off x="457200" y="206010"/>
            <a:ext cx="82293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345" name="Google Shape;345;ge5a00b95ce_0_638"/>
          <p:cNvSpPr txBox="1"/>
          <p:nvPr>
            <p:ph idx="1" type="subTitle"/>
          </p:nvPr>
        </p:nvSpPr>
        <p:spPr>
          <a:xfrm>
            <a:off x="457200" y="1200150"/>
            <a:ext cx="82293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e3afe03cf1_0_791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50" name="Google Shape;50;ge3afe03cf1_0_791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51" name="Google Shape;51;ge3afe03cf1_0_791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" name="Google Shape;52;ge3afe03cf1_0_791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3" name="Google Shape;53;ge3afe03cf1_0_791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  <a:defRPr sz="24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  <a:defRPr sz="24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  <a:defRPr sz="24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  <a:defRPr sz="24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  <a:defRPr sz="24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  <a:defRPr sz="24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  <a:defRPr sz="24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  <a:defRPr sz="24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Arial"/>
              <a:buNone/>
              <a:defRPr sz="2400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ge3afe03cf1_0_79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e3afe03cf1_0_506"/>
          <p:cNvSpPr/>
          <p:nvPr/>
        </p:nvSpPr>
        <p:spPr>
          <a:xfrm flipH="1" rot="10800000">
            <a:off x="-94969" y="303826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7" name="Google Shape;57;ge3afe03cf1_0_506"/>
          <p:cNvSpPr/>
          <p:nvPr/>
        </p:nvSpPr>
        <p:spPr>
          <a:xfrm rot="5400000">
            <a:off x="559400" y="1538825"/>
            <a:ext cx="1788000" cy="20646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" name="Google Shape;58;ge3afe03cf1_0_506"/>
          <p:cNvSpPr txBox="1"/>
          <p:nvPr>
            <p:ph type="ctrTitle"/>
          </p:nvPr>
        </p:nvSpPr>
        <p:spPr>
          <a:xfrm>
            <a:off x="2743200" y="1735750"/>
            <a:ext cx="5638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59" name="Google Shape;59;ge3afe03cf1_0_506"/>
          <p:cNvSpPr txBox="1"/>
          <p:nvPr>
            <p:ph idx="1" type="subTitle"/>
          </p:nvPr>
        </p:nvSpPr>
        <p:spPr>
          <a:xfrm>
            <a:off x="2743200" y="2821004"/>
            <a:ext cx="56961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ge3afe03cf1_0_506"/>
          <p:cNvSpPr/>
          <p:nvPr/>
        </p:nvSpPr>
        <p:spPr>
          <a:xfrm flipH="1" rot="10800000">
            <a:off x="66674" y="31354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ge3afe03cf1_0_506"/>
          <p:cNvSpPr/>
          <p:nvPr/>
        </p:nvSpPr>
        <p:spPr>
          <a:xfrm flipH="1" rot="10800000">
            <a:off x="828675" y="35165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ge3afe03cf1_0_506"/>
          <p:cNvSpPr/>
          <p:nvPr/>
        </p:nvSpPr>
        <p:spPr>
          <a:xfrm flipH="1" rot="10800000">
            <a:off x="761999" y="8779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ge3afe03cf1_0_506"/>
          <p:cNvSpPr/>
          <p:nvPr/>
        </p:nvSpPr>
        <p:spPr>
          <a:xfrm flipH="1" rot="10800000">
            <a:off x="793851" y="4692801"/>
            <a:ext cx="517500" cy="4479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4" name="Google Shape;64;ge3afe03cf1_0_506"/>
          <p:cNvGrpSpPr/>
          <p:nvPr/>
        </p:nvGrpSpPr>
        <p:grpSpPr>
          <a:xfrm>
            <a:off x="996359" y="1070668"/>
            <a:ext cx="351204" cy="324661"/>
            <a:chOff x="5975075" y="2327500"/>
            <a:chExt cx="420100" cy="388350"/>
          </a:xfrm>
        </p:grpSpPr>
        <p:sp>
          <p:nvSpPr>
            <p:cNvPr id="65" name="Google Shape;65;ge3afe03cf1_0_506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ge3afe03cf1_0_506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" name="Google Shape;67;ge3afe03cf1_0_506"/>
          <p:cNvSpPr/>
          <p:nvPr/>
        </p:nvSpPr>
        <p:spPr>
          <a:xfrm>
            <a:off x="393600" y="334662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8" name="Google Shape;68;ge3afe03cf1_0_506"/>
          <p:cNvGrpSpPr/>
          <p:nvPr/>
        </p:nvGrpSpPr>
        <p:grpSpPr>
          <a:xfrm>
            <a:off x="305253" y="553856"/>
            <a:ext cx="247469" cy="392302"/>
            <a:chOff x="6718575" y="2318625"/>
            <a:chExt cx="256950" cy="407375"/>
          </a:xfrm>
        </p:grpSpPr>
        <p:sp>
          <p:nvSpPr>
            <p:cNvPr id="69" name="Google Shape;69;ge3afe03cf1_0_506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ge3afe03cf1_0_506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ge3afe03cf1_0_506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ge3afe03cf1_0_506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ge3afe03cf1_0_506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ge3afe03cf1_0_506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ge3afe03cf1_0_506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ge3afe03cf1_0_506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77" name="Google Shape;77;ge3afe03cf1_0_506"/>
          <p:cNvGrpSpPr/>
          <p:nvPr/>
        </p:nvGrpSpPr>
        <p:grpSpPr>
          <a:xfrm>
            <a:off x="1419984" y="3634331"/>
            <a:ext cx="342882" cy="350068"/>
            <a:chOff x="3951850" y="2985350"/>
            <a:chExt cx="407950" cy="416500"/>
          </a:xfrm>
        </p:grpSpPr>
        <p:sp>
          <p:nvSpPr>
            <p:cNvPr id="78" name="Google Shape;78;ge3afe03cf1_0_506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ge3afe03cf1_0_506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ge3afe03cf1_0_506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ge3afe03cf1_0_506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" name="Google Shape;82;ge3afe03cf1_0_506"/>
          <p:cNvSpPr/>
          <p:nvPr/>
        </p:nvSpPr>
        <p:spPr>
          <a:xfrm flipH="1" rot="10800000">
            <a:off x="733424" y="393602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ge3afe03cf1_0_506"/>
          <p:cNvSpPr/>
          <p:nvPr/>
        </p:nvSpPr>
        <p:spPr>
          <a:xfrm flipH="1" rot="10800000">
            <a:off x="738525" y="10085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ge3afe03cf1_0_506"/>
          <p:cNvSpPr/>
          <p:nvPr/>
        </p:nvSpPr>
        <p:spPr>
          <a:xfrm flipH="1" rot="10800000">
            <a:off x="-291325" y="4148475"/>
            <a:ext cx="1182300" cy="10236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ge3afe03cf1_0_506"/>
          <p:cNvSpPr/>
          <p:nvPr/>
        </p:nvSpPr>
        <p:spPr>
          <a:xfrm flipH="1" rot="10800000">
            <a:off x="420725" y="-652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e3afe03cf1_0_506"/>
          <p:cNvSpPr/>
          <p:nvPr/>
        </p:nvSpPr>
        <p:spPr>
          <a:xfrm>
            <a:off x="1019338" y="416705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7" name="Google Shape;87;ge3afe03cf1_0_506"/>
          <p:cNvGrpSpPr/>
          <p:nvPr/>
        </p:nvGrpSpPr>
        <p:grpSpPr>
          <a:xfrm>
            <a:off x="-50285" y="1452794"/>
            <a:ext cx="624844" cy="599376"/>
            <a:chOff x="5241175" y="4959100"/>
            <a:chExt cx="539775" cy="517775"/>
          </a:xfrm>
        </p:grpSpPr>
        <p:sp>
          <p:nvSpPr>
            <p:cNvPr id="88" name="Google Shape;88;ge3afe03cf1_0_506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ge3afe03cf1_0_506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ge3afe03cf1_0_506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ge3afe03cf1_0_506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ge3afe03cf1_0_506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ge3afe03cf1_0_506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4" name="Google Shape;94;ge3afe03cf1_0_506"/>
          <p:cNvSpPr/>
          <p:nvPr/>
        </p:nvSpPr>
        <p:spPr>
          <a:xfrm>
            <a:off x="47199" y="4430470"/>
            <a:ext cx="505231" cy="459562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e3afe03cf1_0_699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7" name="Google Shape;97;ge3afe03cf1_0_699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8" name="Google Shape;98;ge3afe03cf1_0_699"/>
          <p:cNvSpPr txBox="1"/>
          <p:nvPr>
            <p:ph type="title"/>
          </p:nvPr>
        </p:nvSpPr>
        <p:spPr>
          <a:xfrm>
            <a:off x="1732700" y="8212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99" name="Google Shape;99;ge3afe03cf1_0_699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ge3afe03cf1_0_699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ge3afe03cf1_0_699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ge3afe03cf1_0_699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3" name="Google Shape;103;ge3afe03cf1_0_699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04" name="Google Shape;104;ge3afe03cf1_0_699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" name="Google Shape;105;ge3afe03cf1_0_699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6" name="Google Shape;106;ge3afe03cf1_0_699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" name="Google Shape;107;ge3afe03cf1_0_699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108" name="Google Shape;108;ge3afe03cf1_0_699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ge3afe03cf1_0_699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ge3afe03cf1_0_699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ge3afe03cf1_0_699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ge3afe03cf1_0_699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ge3afe03cf1_0_699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ge3afe03cf1_0_699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ge3afe03cf1_0_699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6" name="Google Shape;116;ge3afe03cf1_0_699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17" name="Google Shape;117;ge3afe03cf1_0_699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ge3afe03cf1_0_699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ge3afe03cf1_0_699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ge3afe03cf1_0_699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1" name="Google Shape;121;ge3afe03cf1_0_699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ge3afe03cf1_0_699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ge3afe03cf1_0_699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ge3afe03cf1_0_699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ge3afe03cf1_0_699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6" name="Google Shape;126;ge3afe03cf1_0_699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27" name="Google Shape;127;ge3afe03cf1_0_699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ge3afe03cf1_0_699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ge3afe03cf1_0_699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ge3afe03cf1_0_699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ge3afe03cf1_0_699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ge3afe03cf1_0_699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3" name="Google Shape;133;ge3afe03cf1_0_699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ge3afe03cf1_0_699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e3afe03cf1_0_779"/>
          <p:cNvSpPr/>
          <p:nvPr/>
        </p:nvSpPr>
        <p:spPr>
          <a:xfrm flipH="1" rot="10800000">
            <a:off x="8218352" y="4121459"/>
            <a:ext cx="685200" cy="5934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7" name="Google Shape;137;ge3afe03cf1_0_779"/>
          <p:cNvSpPr/>
          <p:nvPr/>
        </p:nvSpPr>
        <p:spPr>
          <a:xfrm rot="5400000">
            <a:off x="388487" y="105212"/>
            <a:ext cx="944100" cy="10902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8" name="Google Shape;138;ge3afe03cf1_0_779"/>
          <p:cNvSpPr/>
          <p:nvPr/>
        </p:nvSpPr>
        <p:spPr>
          <a:xfrm flipH="1" rot="10800000">
            <a:off x="-123825" y="847792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e3afe03cf1_0_779"/>
          <p:cNvSpPr/>
          <p:nvPr/>
        </p:nvSpPr>
        <p:spPr>
          <a:xfrm flipH="1" rot="10800000">
            <a:off x="503116" y="1161450"/>
            <a:ext cx="352800" cy="3054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e3afe03cf1_0_779"/>
          <p:cNvSpPr/>
          <p:nvPr/>
        </p:nvSpPr>
        <p:spPr>
          <a:xfrm flipH="1" rot="10800000">
            <a:off x="1208424" y="-131812"/>
            <a:ext cx="674400" cy="584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ge3afe03cf1_0_779"/>
          <p:cNvSpPr/>
          <p:nvPr/>
        </p:nvSpPr>
        <p:spPr>
          <a:xfrm flipH="1" rot="10800000">
            <a:off x="247753" y="49693"/>
            <a:ext cx="295200" cy="2556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ge3afe03cf1_0_779"/>
          <p:cNvSpPr/>
          <p:nvPr/>
        </p:nvSpPr>
        <p:spPr>
          <a:xfrm flipH="1" rot="10800000">
            <a:off x="8763568" y="4485979"/>
            <a:ext cx="543000" cy="4704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ge3afe03cf1_0_779"/>
          <p:cNvSpPr/>
          <p:nvPr/>
        </p:nvSpPr>
        <p:spPr>
          <a:xfrm flipH="1" rot="10800000">
            <a:off x="8523810" y="4741100"/>
            <a:ext cx="284100" cy="2457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ge3afe03cf1_0_779"/>
          <p:cNvSpPr/>
          <p:nvPr/>
        </p:nvSpPr>
        <p:spPr>
          <a:xfrm flipH="1" rot="10800000">
            <a:off x="8322785" y="3628023"/>
            <a:ext cx="543000" cy="470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ge3afe03cf1_0_779"/>
          <p:cNvSpPr/>
          <p:nvPr/>
        </p:nvSpPr>
        <p:spPr>
          <a:xfrm flipH="1" rot="10800000">
            <a:off x="8763569" y="4009882"/>
            <a:ext cx="237600" cy="2058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ge3afe03cf1_0_779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e3afe03cf1_0_628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9" name="Google Shape;149;ge3afe03cf1_0_628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0" name="Google Shape;150;ge3afe03cf1_0_628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51" name="Google Shape;151;ge3afe03cf1_0_628"/>
          <p:cNvSpPr txBox="1"/>
          <p:nvPr>
            <p:ph idx="1" type="body"/>
          </p:nvPr>
        </p:nvSpPr>
        <p:spPr>
          <a:xfrm>
            <a:off x="1734000" y="2414450"/>
            <a:ext cx="2667300" cy="26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2" name="Google Shape;152;ge3afe03cf1_0_628"/>
          <p:cNvSpPr txBox="1"/>
          <p:nvPr>
            <p:ph idx="2" type="body"/>
          </p:nvPr>
        </p:nvSpPr>
        <p:spPr>
          <a:xfrm>
            <a:off x="4562088" y="2414450"/>
            <a:ext cx="2667300" cy="266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53" name="Google Shape;153;ge3afe03cf1_0_628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e3afe03cf1_0_628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ge3afe03cf1_0_628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ge3afe03cf1_0_628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57" name="Google Shape;157;ge3afe03cf1_0_628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158" name="Google Shape;158;ge3afe03cf1_0_628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ge3afe03cf1_0_628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0" name="Google Shape;160;ge3afe03cf1_0_628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" name="Google Shape;161;ge3afe03cf1_0_628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162" name="Google Shape;162;ge3afe03cf1_0_628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ge3afe03cf1_0_628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ge3afe03cf1_0_628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ge3afe03cf1_0_628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ge3afe03cf1_0_628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ge3afe03cf1_0_628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ge3afe03cf1_0_628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ge3afe03cf1_0_628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70" name="Google Shape;170;ge3afe03cf1_0_628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171" name="Google Shape;171;ge3afe03cf1_0_628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ge3afe03cf1_0_628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ge3afe03cf1_0_628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ge3afe03cf1_0_628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5" name="Google Shape;175;ge3afe03cf1_0_628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ge3afe03cf1_0_628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ge3afe03cf1_0_628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ge3afe03cf1_0_628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ge3afe03cf1_0_628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80" name="Google Shape;180;ge3afe03cf1_0_628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181" name="Google Shape;181;ge3afe03cf1_0_628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ge3afe03cf1_0_628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ge3afe03cf1_0_628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ge3afe03cf1_0_628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" name="Google Shape;185;ge3afe03cf1_0_628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ge3afe03cf1_0_628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87" name="Google Shape;187;ge3afe03cf1_0_628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ge3afe03cf1_0_628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e3afe03cf1_0_546"/>
          <p:cNvSpPr/>
          <p:nvPr/>
        </p:nvSpPr>
        <p:spPr>
          <a:xfrm flipH="1" rot="10800000">
            <a:off x="-94969" y="619169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1" name="Google Shape;191;ge3afe03cf1_0_546"/>
          <p:cNvSpPr/>
          <p:nvPr/>
        </p:nvSpPr>
        <p:spPr>
          <a:xfrm rot="5400000">
            <a:off x="499599" y="1905237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ge3afe03cf1_0_546"/>
          <p:cNvSpPr txBox="1"/>
          <p:nvPr>
            <p:ph idx="1" type="body"/>
          </p:nvPr>
        </p:nvSpPr>
        <p:spPr>
          <a:xfrm>
            <a:off x="2051200" y="2085600"/>
            <a:ext cx="62823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Arial"/>
              <a:buChar char="◇"/>
              <a:defRPr sz="2400"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￭"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￮"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○"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■"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●"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○"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Char char="■"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3" name="Google Shape;193;ge3afe03cf1_0_546"/>
          <p:cNvSpPr/>
          <p:nvPr/>
        </p:nvSpPr>
        <p:spPr>
          <a:xfrm flipH="1" rot="10800000">
            <a:off x="-123826" y="28115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ge3afe03cf1_0_546"/>
          <p:cNvSpPr/>
          <p:nvPr/>
        </p:nvSpPr>
        <p:spPr>
          <a:xfrm flipH="1" rot="10800000">
            <a:off x="638175" y="3192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ge3afe03cf1_0_546"/>
          <p:cNvSpPr/>
          <p:nvPr/>
        </p:nvSpPr>
        <p:spPr>
          <a:xfrm flipH="1" rot="10800000">
            <a:off x="752474" y="120180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ge3afe03cf1_0_546"/>
          <p:cNvSpPr/>
          <p:nvPr/>
        </p:nvSpPr>
        <p:spPr>
          <a:xfrm flipH="1" rot="10800000">
            <a:off x="657225" y="4380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7" name="Google Shape;197;ge3afe03cf1_0_546"/>
          <p:cNvGrpSpPr/>
          <p:nvPr/>
        </p:nvGrpSpPr>
        <p:grpSpPr>
          <a:xfrm>
            <a:off x="986834" y="1394518"/>
            <a:ext cx="351204" cy="324661"/>
            <a:chOff x="5975075" y="2327500"/>
            <a:chExt cx="420100" cy="388350"/>
          </a:xfrm>
        </p:grpSpPr>
        <p:sp>
          <p:nvSpPr>
            <p:cNvPr id="198" name="Google Shape;198;ge3afe03cf1_0_546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ge3afe03cf1_0_546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0" name="Google Shape;200;ge3afe03cf1_0_546"/>
          <p:cNvSpPr/>
          <p:nvPr/>
        </p:nvSpPr>
        <p:spPr>
          <a:xfrm>
            <a:off x="203100" y="30227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1" name="Google Shape;201;ge3afe03cf1_0_546"/>
          <p:cNvGrpSpPr/>
          <p:nvPr/>
        </p:nvGrpSpPr>
        <p:grpSpPr>
          <a:xfrm>
            <a:off x="295728" y="877706"/>
            <a:ext cx="247469" cy="392302"/>
            <a:chOff x="6718575" y="2318625"/>
            <a:chExt cx="256950" cy="407375"/>
          </a:xfrm>
        </p:grpSpPr>
        <p:sp>
          <p:nvSpPr>
            <p:cNvPr id="202" name="Google Shape;202;ge3afe03cf1_0_546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ge3afe03cf1_0_546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ge3afe03cf1_0_546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ge3afe03cf1_0_546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ge3afe03cf1_0_546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ge3afe03cf1_0_546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" name="Google Shape;208;ge3afe03cf1_0_546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ge3afe03cf1_0_546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19BBD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10" name="Google Shape;210;ge3afe03cf1_0_546"/>
          <p:cNvGrpSpPr/>
          <p:nvPr/>
        </p:nvGrpSpPr>
        <p:grpSpPr>
          <a:xfrm>
            <a:off x="1229484" y="3310481"/>
            <a:ext cx="342882" cy="350068"/>
            <a:chOff x="3951850" y="2985350"/>
            <a:chExt cx="407950" cy="416500"/>
          </a:xfrm>
        </p:grpSpPr>
        <p:sp>
          <p:nvSpPr>
            <p:cNvPr id="211" name="Google Shape;211;ge3afe03cf1_0_546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" name="Google Shape;212;ge3afe03cf1_0_546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ge3afe03cf1_0_546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ge3afe03cf1_0_546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5" name="Google Shape;215;ge3afe03cf1_0_546"/>
          <p:cNvSpPr/>
          <p:nvPr/>
        </p:nvSpPr>
        <p:spPr>
          <a:xfrm flipH="1" rot="10800000">
            <a:off x="542924" y="36121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ge3afe03cf1_0_546"/>
          <p:cNvSpPr/>
          <p:nvPr/>
        </p:nvSpPr>
        <p:spPr>
          <a:xfrm flipH="1" rot="10800000">
            <a:off x="729000" y="424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ge3afe03cf1_0_546"/>
          <p:cNvSpPr/>
          <p:nvPr/>
        </p:nvSpPr>
        <p:spPr>
          <a:xfrm flipH="1" rot="10800000">
            <a:off x="-115052" y="3996025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ge3afe03cf1_0_546"/>
          <p:cNvSpPr/>
          <p:nvPr/>
        </p:nvSpPr>
        <p:spPr>
          <a:xfrm flipH="1" rot="10800000">
            <a:off x="411200" y="2586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ge3afe03cf1_0_546"/>
          <p:cNvSpPr/>
          <p:nvPr/>
        </p:nvSpPr>
        <p:spPr>
          <a:xfrm>
            <a:off x="828838" y="38432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0" name="Google Shape;220;ge3afe03cf1_0_546"/>
          <p:cNvGrpSpPr/>
          <p:nvPr/>
        </p:nvGrpSpPr>
        <p:grpSpPr>
          <a:xfrm>
            <a:off x="67092" y="1681690"/>
            <a:ext cx="455624" cy="437054"/>
            <a:chOff x="5241175" y="4959100"/>
            <a:chExt cx="539775" cy="517775"/>
          </a:xfrm>
        </p:grpSpPr>
        <p:sp>
          <p:nvSpPr>
            <p:cNvPr id="221" name="Google Shape;221;ge3afe03cf1_0_546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ge3afe03cf1_0_546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ge3afe03cf1_0_546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ge3afe03cf1_0_546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ge3afe03cf1_0_546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ge3afe03cf1_0_546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7" name="Google Shape;227;ge3afe03cf1_0_546"/>
          <p:cNvSpPr/>
          <p:nvPr/>
        </p:nvSpPr>
        <p:spPr>
          <a:xfrm>
            <a:off x="144926" y="4214500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ge3afe03cf1_0_546"/>
          <p:cNvSpPr txBox="1"/>
          <p:nvPr/>
        </p:nvSpPr>
        <p:spPr>
          <a:xfrm>
            <a:off x="94000" y="1929581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b="0" i="0" lang="pt-BR" sz="120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0" i="0" sz="120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ge3afe03cf1_0_546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e3afe03cf1_0_587"/>
          <p:cNvSpPr/>
          <p:nvPr/>
        </p:nvSpPr>
        <p:spPr>
          <a:xfrm flipH="1" rot="10800000">
            <a:off x="7663675" y="3684808"/>
            <a:ext cx="1034700" cy="895800"/>
          </a:xfrm>
          <a:custGeom>
            <a:rect b="b" l="l" r="r" t="t"/>
            <a:pathLst>
              <a:path extrusionOk="0" h="120000" w="120000">
                <a:moveTo>
                  <a:pt x="30000" y="0"/>
                </a:moveTo>
                <a:lnTo>
                  <a:pt x="0" y="59994"/>
                </a:lnTo>
                <a:lnTo>
                  <a:pt x="30000" y="120000"/>
                </a:lnTo>
                <a:lnTo>
                  <a:pt x="90000" y="120000"/>
                </a:lnTo>
                <a:lnTo>
                  <a:pt x="120000" y="59994"/>
                </a:lnTo>
                <a:lnTo>
                  <a:pt x="90000" y="0"/>
                </a:lnTo>
                <a:lnTo>
                  <a:pt x="30000" y="0"/>
                </a:lnTo>
                <a:close/>
                <a:moveTo>
                  <a:pt x="38477" y="16950"/>
                </a:moveTo>
                <a:lnTo>
                  <a:pt x="81522" y="16950"/>
                </a:lnTo>
                <a:lnTo>
                  <a:pt x="103033" y="59994"/>
                </a:lnTo>
                <a:lnTo>
                  <a:pt x="81522" y="103038"/>
                </a:lnTo>
                <a:lnTo>
                  <a:pt x="38477" y="103038"/>
                </a:lnTo>
                <a:lnTo>
                  <a:pt x="16955" y="59994"/>
                </a:lnTo>
                <a:lnTo>
                  <a:pt x="38477" y="1695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lin ang="6983783" scaled="0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2" name="Google Shape;232;ge3afe03cf1_0_587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3" name="Google Shape;233;ge3afe03cf1_0_587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34" name="Google Shape;234;ge3afe03cf1_0_587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Font typeface="Arial"/>
              <a:buChar char="◇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￭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￮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■"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5" name="Google Shape;235;ge3afe03cf1_0_587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ge3afe03cf1_0_587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ge3afe03cf1_0_587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ge3afe03cf1_0_587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ge3afe03cf1_0_587"/>
          <p:cNvSpPr/>
          <p:nvPr/>
        </p:nvSpPr>
        <p:spPr>
          <a:xfrm flipH="1" rot="10800000">
            <a:off x="8486774" y="42307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8476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ge3afe03cf1_0_587"/>
          <p:cNvSpPr/>
          <p:nvPr/>
        </p:nvSpPr>
        <p:spPr>
          <a:xfrm flipH="1" rot="10800000">
            <a:off x="8124824" y="46157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ge3afe03cf1_0_587"/>
          <p:cNvSpPr/>
          <p:nvPr/>
        </p:nvSpPr>
        <p:spPr>
          <a:xfrm flipH="1" rot="10800000">
            <a:off x="7821348" y="2935400"/>
            <a:ext cx="819900" cy="7098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ge3afe03cf1_0_587"/>
          <p:cNvSpPr/>
          <p:nvPr/>
        </p:nvSpPr>
        <p:spPr>
          <a:xfrm flipH="1" rot="10800000">
            <a:off x="8486775" y="351217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19050">
            <a:solidFill>
              <a:srgbClr val="00E1C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3" name="Google Shape;243;ge3afe03cf1_0_587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44" name="Google Shape;244;ge3afe03cf1_0_587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ge3afe03cf1_0_587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6" name="Google Shape;246;ge3afe03cf1_0_587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ge3afe03cf1_0_587"/>
          <p:cNvSpPr/>
          <p:nvPr/>
        </p:nvSpPr>
        <p:spPr>
          <a:xfrm>
            <a:off x="8772688" y="4461808"/>
            <a:ext cx="248073" cy="248058"/>
          </a:xfrm>
          <a:custGeom>
            <a:rect b="b" l="l" r="r" t="t"/>
            <a:pathLst>
              <a:path extrusionOk="0" h="16999" w="1700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48" name="Google Shape;248;ge3afe03cf1_0_587"/>
          <p:cNvGrpSpPr/>
          <p:nvPr/>
        </p:nvGrpSpPr>
        <p:grpSpPr>
          <a:xfrm>
            <a:off x="7354067" y="3426715"/>
            <a:ext cx="455624" cy="437054"/>
            <a:chOff x="5241175" y="4959100"/>
            <a:chExt cx="539775" cy="517775"/>
          </a:xfrm>
        </p:grpSpPr>
        <p:sp>
          <p:nvSpPr>
            <p:cNvPr id="249" name="Google Shape;249;ge3afe03cf1_0_587"/>
            <p:cNvSpPr/>
            <p:nvPr/>
          </p:nvSpPr>
          <p:spPr>
            <a:xfrm>
              <a:off x="5575150" y="4959100"/>
              <a:ext cx="161225" cy="178300"/>
            </a:xfrm>
            <a:custGeom>
              <a:rect b="b" l="l" r="r" t="t"/>
              <a:pathLst>
                <a:path extrusionOk="0" h="7132" w="6449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ge3afe03cf1_0_587"/>
            <p:cNvSpPr/>
            <p:nvPr/>
          </p:nvSpPr>
          <p:spPr>
            <a:xfrm>
              <a:off x="5330925" y="4985350"/>
              <a:ext cx="128250" cy="148400"/>
            </a:xfrm>
            <a:custGeom>
              <a:rect b="b" l="l" r="r" t="t"/>
              <a:pathLst>
                <a:path extrusionOk="0" h="5936" w="513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ge3afe03cf1_0_587"/>
            <p:cNvSpPr/>
            <p:nvPr/>
          </p:nvSpPr>
          <p:spPr>
            <a:xfrm>
              <a:off x="5241175" y="5241175"/>
              <a:ext cx="180125" cy="109325"/>
            </a:xfrm>
            <a:custGeom>
              <a:rect b="b" l="l" r="r" t="t"/>
              <a:pathLst>
                <a:path extrusionOk="0" h="4373" w="7205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ge3afe03cf1_0_587"/>
            <p:cNvSpPr/>
            <p:nvPr/>
          </p:nvSpPr>
          <p:spPr>
            <a:xfrm>
              <a:off x="5461575" y="5316900"/>
              <a:ext cx="89175" cy="159975"/>
            </a:xfrm>
            <a:custGeom>
              <a:rect b="b" l="l" r="r" t="t"/>
              <a:pathLst>
                <a:path extrusionOk="0" h="6399" w="3567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ge3afe03cf1_0_587"/>
            <p:cNvSpPr/>
            <p:nvPr/>
          </p:nvSpPr>
          <p:spPr>
            <a:xfrm>
              <a:off x="5619100" y="5194175"/>
              <a:ext cx="161850" cy="89775"/>
            </a:xfrm>
            <a:custGeom>
              <a:rect b="b" l="l" r="r" t="t"/>
              <a:pathLst>
                <a:path extrusionOk="0" h="3591" w="6474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ge3afe03cf1_0_587"/>
            <p:cNvSpPr/>
            <p:nvPr/>
          </p:nvSpPr>
          <p:spPr>
            <a:xfrm>
              <a:off x="5420075" y="5116000"/>
              <a:ext cx="189300" cy="189925"/>
            </a:xfrm>
            <a:custGeom>
              <a:rect b="b" l="l" r="r" t="t"/>
              <a:pathLst>
                <a:path extrusionOk="0" h="7597" w="7572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55" name="Google Shape;255;ge3afe03cf1_0_587"/>
          <p:cNvSpPr/>
          <p:nvPr/>
        </p:nvSpPr>
        <p:spPr>
          <a:xfrm>
            <a:off x="8081326" y="3153875"/>
            <a:ext cx="299952" cy="272838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3292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56" name="Google Shape;256;ge3afe03cf1_0_587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257" name="Google Shape;257;ge3afe03cf1_0_587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ge3afe03cf1_0_587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ge3afe03cf1_0_587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ge3afe03cf1_0_587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ge3afe03cf1_0_587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ge3afe03cf1_0_587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ge3afe03cf1_0_587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ge3afe03cf1_0_587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5" name="Google Shape;265;ge3afe03cf1_0_587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66" name="Google Shape;266;ge3afe03cf1_0_587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ge3afe03cf1_0_587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e3afe03cf1_0_587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e3afe03cf1_0_587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70" name="Google Shape;270;ge3afe03cf1_0_587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e3afe03cf1_0_670"/>
          <p:cNvSpPr/>
          <p:nvPr/>
        </p:nvSpPr>
        <p:spPr>
          <a:xfrm rot="5400000">
            <a:off x="499599" y="157100"/>
            <a:ext cx="1146000" cy="1323300"/>
          </a:xfrm>
          <a:custGeom>
            <a:rect b="b" l="l" r="r" t="t"/>
            <a:pathLst>
              <a:path extrusionOk="0" h="120000" w="120000">
                <a:moveTo>
                  <a:pt x="60000" y="0"/>
                </a:moveTo>
                <a:lnTo>
                  <a:pt x="120000" y="30000"/>
                </a:lnTo>
                <a:lnTo>
                  <a:pt x="120000" y="90000"/>
                </a:lnTo>
                <a:lnTo>
                  <a:pt x="60000" y="120000"/>
                </a:lnTo>
                <a:lnTo>
                  <a:pt x="0" y="90000"/>
                </a:lnTo>
                <a:lnTo>
                  <a:pt x="0" y="30000"/>
                </a:lnTo>
                <a:close/>
              </a:path>
            </a:pathLst>
          </a:custGeom>
          <a:gradFill>
            <a:gsLst>
              <a:gs pos="0">
                <a:srgbClr val="3393E2"/>
              </a:gs>
              <a:gs pos="100000">
                <a:srgbClr val="00E2C7"/>
              </a:gs>
            </a:gsLst>
            <a:path path="circle">
              <a:fillToRect b="100%" l="100%"/>
            </a:path>
            <a:tileRect r="-100%" t="-100%"/>
          </a:gra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3" name="Google Shape;273;ge3afe03cf1_0_670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74" name="Google Shape;274;ge3afe03cf1_0_670"/>
          <p:cNvSpPr txBox="1"/>
          <p:nvPr>
            <p:ph idx="1" type="body"/>
          </p:nvPr>
        </p:nvSpPr>
        <p:spPr>
          <a:xfrm>
            <a:off x="1732700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5" name="Google Shape;275;ge3afe03cf1_0_670"/>
          <p:cNvSpPr txBox="1"/>
          <p:nvPr>
            <p:ph idx="2" type="body"/>
          </p:nvPr>
        </p:nvSpPr>
        <p:spPr>
          <a:xfrm>
            <a:off x="4020972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6" name="Google Shape;276;ge3afe03cf1_0_670"/>
          <p:cNvSpPr txBox="1"/>
          <p:nvPr>
            <p:ph idx="3" type="body"/>
          </p:nvPr>
        </p:nvSpPr>
        <p:spPr>
          <a:xfrm>
            <a:off x="6309245" y="2380900"/>
            <a:ext cx="2176800" cy="25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00"/>
              <a:buChar char="◇"/>
              <a:defRPr/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￭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￮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7" name="Google Shape;277;ge3afe03cf1_0_670"/>
          <p:cNvSpPr/>
          <p:nvPr/>
        </p:nvSpPr>
        <p:spPr>
          <a:xfrm flipH="1" rot="10800000">
            <a:off x="-123826" y="1058975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9525">
            <a:solidFill>
              <a:srgbClr val="19BBD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ge3afe03cf1_0_670"/>
          <p:cNvSpPr/>
          <p:nvPr/>
        </p:nvSpPr>
        <p:spPr>
          <a:xfrm flipH="1" rot="10800000">
            <a:off x="638175" y="1440100"/>
            <a:ext cx="428700" cy="3711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18476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ge3afe03cf1_0_670"/>
          <p:cNvSpPr/>
          <p:nvPr/>
        </p:nvSpPr>
        <p:spPr>
          <a:xfrm flipH="1" rot="10800000">
            <a:off x="1495424" y="-131650"/>
            <a:ext cx="819900" cy="710100"/>
          </a:xfrm>
          <a:prstGeom prst="hexagon">
            <a:avLst>
              <a:gd fmla="val 28678" name="adj"/>
              <a:gd fmla="val 115470" name="vf"/>
            </a:avLst>
          </a:prstGeom>
          <a:noFill/>
          <a:ln cap="flat" cmpd="sng" w="76200">
            <a:solidFill>
              <a:srgbClr val="184769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ge3afe03cf1_0_670"/>
          <p:cNvSpPr/>
          <p:nvPr/>
        </p:nvSpPr>
        <p:spPr>
          <a:xfrm flipH="1" rot="10800000">
            <a:off x="327800" y="88925"/>
            <a:ext cx="358800" cy="310500"/>
          </a:xfrm>
          <a:prstGeom prst="hexagon">
            <a:avLst>
              <a:gd fmla="val 28678" name="adj"/>
              <a:gd fmla="val 115470" name="vf"/>
            </a:avLst>
          </a:prstGeom>
          <a:solidFill>
            <a:srgbClr val="00E1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1" name="Google Shape;281;ge3afe03cf1_0_670"/>
          <p:cNvGrpSpPr/>
          <p:nvPr/>
        </p:nvGrpSpPr>
        <p:grpSpPr>
          <a:xfrm>
            <a:off x="1729784" y="61068"/>
            <a:ext cx="351204" cy="324661"/>
            <a:chOff x="5975075" y="2327500"/>
            <a:chExt cx="420100" cy="388350"/>
          </a:xfrm>
        </p:grpSpPr>
        <p:sp>
          <p:nvSpPr>
            <p:cNvPr id="282" name="Google Shape;282;ge3afe03cf1_0_670"/>
            <p:cNvSpPr/>
            <p:nvPr/>
          </p:nvSpPr>
          <p:spPr>
            <a:xfrm>
              <a:off x="5975075" y="2474650"/>
              <a:ext cx="98325" cy="220450"/>
            </a:xfrm>
            <a:custGeom>
              <a:rect b="b" l="l" r="r" t="t"/>
              <a:pathLst>
                <a:path extrusionOk="0" h="8818" w="3933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ge3afe03cf1_0_670"/>
            <p:cNvSpPr/>
            <p:nvPr/>
          </p:nvSpPr>
          <p:spPr>
            <a:xfrm>
              <a:off x="6088025" y="2327500"/>
              <a:ext cx="307150" cy="388350"/>
            </a:xfrm>
            <a:custGeom>
              <a:rect b="b" l="l" r="r" t="t"/>
              <a:pathLst>
                <a:path extrusionOk="0" h="15534" w="12286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18476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4" name="Google Shape;284;ge3afe03cf1_0_670"/>
          <p:cNvSpPr/>
          <p:nvPr/>
        </p:nvSpPr>
        <p:spPr>
          <a:xfrm>
            <a:off x="203100" y="1270177"/>
            <a:ext cx="166061" cy="287704"/>
          </a:xfrm>
          <a:custGeom>
            <a:rect b="b" l="l" r="r" t="t"/>
            <a:pathLst>
              <a:path extrusionOk="0" h="20565" w="1187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19BB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5" name="Google Shape;285;ge3afe03cf1_0_670"/>
          <p:cNvGrpSpPr/>
          <p:nvPr/>
        </p:nvGrpSpPr>
        <p:grpSpPr>
          <a:xfrm>
            <a:off x="904277" y="515192"/>
            <a:ext cx="382958" cy="607111"/>
            <a:chOff x="6718575" y="2318625"/>
            <a:chExt cx="256950" cy="407375"/>
          </a:xfrm>
        </p:grpSpPr>
        <p:sp>
          <p:nvSpPr>
            <p:cNvPr id="286" name="Google Shape;286;ge3afe03cf1_0_670"/>
            <p:cNvSpPr/>
            <p:nvPr/>
          </p:nvSpPr>
          <p:spPr>
            <a:xfrm>
              <a:off x="6795900" y="2673600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ge3afe03cf1_0_670"/>
            <p:cNvSpPr/>
            <p:nvPr/>
          </p:nvSpPr>
          <p:spPr>
            <a:xfrm>
              <a:off x="6795900" y="2650475"/>
              <a:ext cx="102300" cy="22550"/>
            </a:xfrm>
            <a:custGeom>
              <a:rect b="b" l="l" r="r" t="t"/>
              <a:pathLst>
                <a:path extrusionOk="0" fill="none" h="902" w="4092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ge3afe03cf1_0_670"/>
            <p:cNvSpPr/>
            <p:nvPr/>
          </p:nvSpPr>
          <p:spPr>
            <a:xfrm>
              <a:off x="6795900" y="2696125"/>
              <a:ext cx="102300" cy="29875"/>
            </a:xfrm>
            <a:custGeom>
              <a:rect b="b" l="l" r="r" t="t"/>
              <a:pathLst>
                <a:path extrusionOk="0" fill="none" h="1195" w="4092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ge3afe03cf1_0_670"/>
            <p:cNvSpPr/>
            <p:nvPr/>
          </p:nvSpPr>
          <p:spPr>
            <a:xfrm>
              <a:off x="67849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ge3afe03cf1_0_670"/>
            <p:cNvSpPr/>
            <p:nvPr/>
          </p:nvSpPr>
          <p:spPr>
            <a:xfrm>
              <a:off x="6718575" y="2318625"/>
              <a:ext cx="256950" cy="307525"/>
            </a:xfrm>
            <a:custGeom>
              <a:rect b="b" l="l" r="r" t="t"/>
              <a:pathLst>
                <a:path extrusionOk="0" fill="none" h="12301" w="10278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ge3afe03cf1_0_670"/>
            <p:cNvSpPr/>
            <p:nvPr/>
          </p:nvSpPr>
          <p:spPr>
            <a:xfrm>
              <a:off x="6873825" y="2459275"/>
              <a:ext cx="35350" cy="166875"/>
            </a:xfrm>
            <a:custGeom>
              <a:rect b="b" l="l" r="r" t="t"/>
              <a:pathLst>
                <a:path extrusionOk="0" fill="none" h="6675" w="1414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ge3afe03cf1_0_670"/>
            <p:cNvSpPr/>
            <p:nvPr/>
          </p:nvSpPr>
          <p:spPr>
            <a:xfrm>
              <a:off x="6801975" y="2453200"/>
              <a:ext cx="90150" cy="19500"/>
            </a:xfrm>
            <a:custGeom>
              <a:rect b="b" l="l" r="r" t="t"/>
              <a:pathLst>
                <a:path extrusionOk="0" fill="none" h="780" w="3606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ge3afe03cf1_0_670"/>
            <p:cNvSpPr/>
            <p:nvPr/>
          </p:nvSpPr>
          <p:spPr>
            <a:xfrm>
              <a:off x="6795900" y="2628550"/>
              <a:ext cx="102300" cy="25"/>
            </a:xfrm>
            <a:custGeom>
              <a:rect b="b" l="l" r="r" t="t"/>
              <a:pathLst>
                <a:path extrusionOk="0" fill="none" h="1" w="4092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cap="rnd" cmpd="sng" w="1217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4" name="Google Shape;294;ge3afe03cf1_0_670"/>
          <p:cNvGrpSpPr/>
          <p:nvPr/>
        </p:nvGrpSpPr>
        <p:grpSpPr>
          <a:xfrm>
            <a:off x="335759" y="1840531"/>
            <a:ext cx="342882" cy="350068"/>
            <a:chOff x="3951850" y="2985350"/>
            <a:chExt cx="407950" cy="416500"/>
          </a:xfrm>
        </p:grpSpPr>
        <p:sp>
          <p:nvSpPr>
            <p:cNvPr id="295" name="Google Shape;295;ge3afe03cf1_0_670"/>
            <p:cNvSpPr/>
            <p:nvPr/>
          </p:nvSpPr>
          <p:spPr>
            <a:xfrm>
              <a:off x="3951850" y="2985350"/>
              <a:ext cx="314800" cy="314825"/>
            </a:xfrm>
            <a:custGeom>
              <a:rect b="b" l="l" r="r" t="t"/>
              <a:pathLst>
                <a:path extrusionOk="0" fill="none" h="12593" w="12592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ge3afe03cf1_0_670"/>
            <p:cNvSpPr/>
            <p:nvPr/>
          </p:nvSpPr>
          <p:spPr>
            <a:xfrm>
              <a:off x="3988375" y="3021875"/>
              <a:ext cx="241750" cy="241750"/>
            </a:xfrm>
            <a:custGeom>
              <a:rect b="b" l="l" r="r" t="t"/>
              <a:pathLst>
                <a:path extrusionOk="0" fill="none" h="9670" w="967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ge3afe03cf1_0_670"/>
            <p:cNvSpPr/>
            <p:nvPr/>
          </p:nvSpPr>
          <p:spPr>
            <a:xfrm>
              <a:off x="4024300" y="3058425"/>
              <a:ext cx="84650" cy="84650"/>
            </a:xfrm>
            <a:custGeom>
              <a:rect b="b" l="l" r="r" t="t"/>
              <a:pathLst>
                <a:path extrusionOk="0" fill="none" h="3386" w="3386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ge3afe03cf1_0_670"/>
            <p:cNvSpPr/>
            <p:nvPr/>
          </p:nvSpPr>
          <p:spPr>
            <a:xfrm>
              <a:off x="4205750" y="3248375"/>
              <a:ext cx="154050" cy="153475"/>
            </a:xfrm>
            <a:custGeom>
              <a:rect b="b" l="l" r="r" t="t"/>
              <a:pathLst>
                <a:path extrusionOk="0" fill="none" h="6139" w="6162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cap="rnd" cmpd="sng" w="19050">
              <a:solidFill>
                <a:srgbClr val="18476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9" name="Google Shape;299;ge3afe03cf1_0_670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0E293C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e3afe03cf1_0_463"/>
          <p:cNvSpPr txBox="1"/>
          <p:nvPr>
            <p:ph type="title"/>
          </p:nvPr>
        </p:nvSpPr>
        <p:spPr>
          <a:xfrm>
            <a:off x="1732700" y="1735600"/>
            <a:ext cx="49443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4000"/>
              <a:buFont typeface="Arial"/>
              <a:buNone/>
              <a:defRPr b="0" i="0" sz="40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ge3afe03cf1_0_463"/>
          <p:cNvSpPr txBox="1"/>
          <p:nvPr>
            <p:ph idx="1" type="body"/>
          </p:nvPr>
        </p:nvSpPr>
        <p:spPr>
          <a:xfrm>
            <a:off x="1732700" y="2255125"/>
            <a:ext cx="4944300" cy="16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Char char="◇"/>
              <a:defRPr b="0" i="0" sz="1400" u="none" cap="none" strike="noStrike">
                <a:solidFill>
                  <a:srgbClr val="C6DAEC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Char char="￭"/>
              <a:defRPr b="0" i="0" sz="1400" u="none" cap="none" strike="noStrike">
                <a:solidFill>
                  <a:srgbClr val="C6DAEC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Char char="￮"/>
              <a:defRPr b="0" i="0" sz="1400" u="none" cap="none" strike="noStrike">
                <a:solidFill>
                  <a:srgbClr val="C6DAEC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C6DAEC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C6DAEC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C6DAEC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rgbClr val="C6DAEC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rgbClr val="C6DAEC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6DAEC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rgbClr val="C6DAEC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ge3afe03cf1_0_463"/>
          <p:cNvSpPr txBox="1"/>
          <p:nvPr>
            <p:ph idx="12" type="sldNum"/>
          </p:nvPr>
        </p:nvSpPr>
        <p:spPr>
          <a:xfrm>
            <a:off x="13557" y="4785525"/>
            <a:ext cx="5487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19BBD5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digaomilleniun/backend-java-ebac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e3afe03cf1_0_399"/>
          <p:cNvSpPr txBox="1"/>
          <p:nvPr>
            <p:ph type="ctrTitle"/>
          </p:nvPr>
        </p:nvSpPr>
        <p:spPr>
          <a:xfrm>
            <a:off x="1400175" y="1991825"/>
            <a:ext cx="63435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/>
              <a:t>Módulo 33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10b8e5932e1_0_40"/>
          <p:cNvSpPr txBox="1"/>
          <p:nvPr>
            <p:ph type="title"/>
          </p:nvPr>
        </p:nvSpPr>
        <p:spPr>
          <a:xfrm>
            <a:off x="1873525" y="673650"/>
            <a:ext cx="7368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>
                <a:solidFill>
                  <a:schemeClr val="accent2"/>
                </a:solidFill>
              </a:rPr>
              <a:t>Query gerada</a:t>
            </a:r>
            <a:endParaRPr sz="3600">
              <a:solidFill>
                <a:schemeClr val="accent2"/>
              </a:solidFill>
            </a:endParaRPr>
          </a:p>
        </p:txBody>
      </p:sp>
      <p:pic>
        <p:nvPicPr>
          <p:cNvPr id="404" name="Google Shape;404;g10b8e5932e1_0_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4987" y="1437825"/>
            <a:ext cx="3494027" cy="351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10b8e5932e1_0_46"/>
          <p:cNvSpPr txBox="1"/>
          <p:nvPr>
            <p:ph type="ctrTitle"/>
          </p:nvPr>
        </p:nvSpPr>
        <p:spPr>
          <a:xfrm>
            <a:off x="2743200" y="1735750"/>
            <a:ext cx="5954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Criteria</a:t>
            </a:r>
            <a:endParaRPr/>
          </a:p>
        </p:txBody>
      </p:sp>
      <p:sp>
        <p:nvSpPr>
          <p:cNvPr id="410" name="Google Shape;410;g10b8e5932e1_0_46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pt-BR" sz="48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4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10b8e5932e1_0_17"/>
          <p:cNvSpPr txBox="1"/>
          <p:nvPr>
            <p:ph type="title"/>
          </p:nvPr>
        </p:nvSpPr>
        <p:spPr>
          <a:xfrm>
            <a:off x="1873525" y="673650"/>
            <a:ext cx="7368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>
                <a:solidFill>
                  <a:schemeClr val="accent2"/>
                </a:solidFill>
              </a:rPr>
              <a:t>O que é?</a:t>
            </a:r>
            <a:endParaRPr sz="3600">
              <a:solidFill>
                <a:schemeClr val="accent2"/>
              </a:solidFill>
            </a:endParaRPr>
          </a:p>
        </p:txBody>
      </p:sp>
      <p:sp>
        <p:nvSpPr>
          <p:cNvPr id="416" name="Google Shape;416;g10b8e5932e1_0_17"/>
          <p:cNvSpPr txBox="1"/>
          <p:nvPr>
            <p:ph idx="4294967295" type="subTitle"/>
          </p:nvPr>
        </p:nvSpPr>
        <p:spPr>
          <a:xfrm>
            <a:off x="2171450" y="1455950"/>
            <a:ext cx="5696100" cy="31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rPr lang="pt-BR"/>
              <a:t>A JPA Criteria API é uma biblioteca que nos auxilia como uma forma alternativa de definir queries JPA. Ela é muito útil para queries dinâmicas já que a sua estrutura exata é conhecida apenas em tempo de execução. Uma as maiores vantagem de usar a API consiste na detecção de erros previamente, ou seja, antes da execução. E sua grande desvantagem é a dificuldade de implementação. Logo, teremos que escrever mais código para executar a mesma operação se comparada a JPQL.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10b8e5932e1_0_52"/>
          <p:cNvSpPr txBox="1"/>
          <p:nvPr>
            <p:ph type="title"/>
          </p:nvPr>
        </p:nvSpPr>
        <p:spPr>
          <a:xfrm>
            <a:off x="1873525" y="673650"/>
            <a:ext cx="7368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>
                <a:solidFill>
                  <a:schemeClr val="accent2"/>
                </a:solidFill>
              </a:rPr>
              <a:t>Exemplo</a:t>
            </a:r>
            <a:endParaRPr sz="3600">
              <a:solidFill>
                <a:schemeClr val="accent2"/>
              </a:solidFill>
            </a:endParaRPr>
          </a:p>
        </p:txBody>
      </p:sp>
      <p:pic>
        <p:nvPicPr>
          <p:cNvPr id="422" name="Google Shape;422;g10b8e5932e1_0_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8188" y="1377475"/>
            <a:ext cx="6447631" cy="3519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10b8e5932e1_0_58"/>
          <p:cNvSpPr txBox="1"/>
          <p:nvPr>
            <p:ph type="title"/>
          </p:nvPr>
        </p:nvSpPr>
        <p:spPr>
          <a:xfrm>
            <a:off x="1873525" y="673650"/>
            <a:ext cx="7368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>
                <a:solidFill>
                  <a:schemeClr val="accent2"/>
                </a:solidFill>
              </a:rPr>
              <a:t>Query gerada</a:t>
            </a:r>
            <a:endParaRPr sz="3600">
              <a:solidFill>
                <a:schemeClr val="accent2"/>
              </a:solidFill>
            </a:endParaRPr>
          </a:p>
        </p:txBody>
      </p:sp>
      <p:pic>
        <p:nvPicPr>
          <p:cNvPr id="428" name="Google Shape;428;g10b8e5932e1_0_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7563" y="1417700"/>
            <a:ext cx="3708884" cy="351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0b8e5932e1_0_64"/>
          <p:cNvSpPr txBox="1"/>
          <p:nvPr>
            <p:ph type="title"/>
          </p:nvPr>
        </p:nvSpPr>
        <p:spPr>
          <a:xfrm>
            <a:off x="1873525" y="673650"/>
            <a:ext cx="7368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>
                <a:solidFill>
                  <a:schemeClr val="accent2"/>
                </a:solidFill>
              </a:rPr>
              <a:t>Exemplo</a:t>
            </a:r>
            <a:endParaRPr sz="3600">
              <a:solidFill>
                <a:schemeClr val="accent2"/>
              </a:solidFill>
            </a:endParaRPr>
          </a:p>
        </p:txBody>
      </p:sp>
      <p:pic>
        <p:nvPicPr>
          <p:cNvPr id="434" name="Google Shape;434;g10b8e5932e1_0_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5588" y="1417700"/>
            <a:ext cx="6192824" cy="351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10b8e5932e1_0_69"/>
          <p:cNvSpPr txBox="1"/>
          <p:nvPr>
            <p:ph type="title"/>
          </p:nvPr>
        </p:nvSpPr>
        <p:spPr>
          <a:xfrm>
            <a:off x="1873525" y="673650"/>
            <a:ext cx="7368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>
                <a:solidFill>
                  <a:schemeClr val="accent2"/>
                </a:solidFill>
              </a:rPr>
              <a:t>Query gerada</a:t>
            </a:r>
            <a:endParaRPr sz="3600">
              <a:solidFill>
                <a:schemeClr val="accent2"/>
              </a:solidFill>
            </a:endParaRPr>
          </a:p>
        </p:txBody>
      </p:sp>
      <p:pic>
        <p:nvPicPr>
          <p:cNvPr id="440" name="Google Shape;440;g10b8e5932e1_0_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2813" y="1451250"/>
            <a:ext cx="3718371" cy="351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FFD966"/>
            </a:gs>
            <a:gs pos="100000">
              <a:srgbClr val="FF990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e3afe03cf1_0_458"/>
          <p:cNvSpPr txBox="1"/>
          <p:nvPr/>
        </p:nvSpPr>
        <p:spPr>
          <a:xfrm>
            <a:off x="129025" y="1666950"/>
            <a:ext cx="8296200" cy="31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Exemplos disponíveis no meu github:</a:t>
            </a:r>
            <a:endParaRPr b="1" i="0" sz="1400" u="sng" cap="none" strike="noStrike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sng" cap="none" strike="noStrike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https://github.com/digaomilleniun/backend-java-ebac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Bibliotecas hibernate:</a:t>
            </a:r>
            <a:endParaRPr b="1" i="0" sz="1400" u="sng" cap="none" strike="noStrike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sng" cap="none" strike="noStrike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4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</a:rPr>
              <a:t>https://sourceforge.net/projects/hibernate/</a:t>
            </a:r>
            <a:endParaRPr b="1" i="0" sz="1400" u="sng" cap="none" strike="noStrike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ge3afe03cf1_0_458"/>
          <p:cNvSpPr txBox="1"/>
          <p:nvPr>
            <p:ph idx="4294967295" type="title"/>
          </p:nvPr>
        </p:nvSpPr>
        <p:spPr>
          <a:xfrm>
            <a:off x="1732700" y="821200"/>
            <a:ext cx="65736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pt-BR"/>
              <a:t>Referências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e3afe03cf1_0_40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pt-BR"/>
              <a:t>BackEnd Java</a:t>
            </a:r>
            <a:endParaRPr/>
          </a:p>
        </p:txBody>
      </p:sp>
      <p:sp>
        <p:nvSpPr>
          <p:cNvPr id="356" name="Google Shape;356;ge3afe03cf1_0_40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pt-BR"/>
              <a:t>Rodrigo Pires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109f834d164_0_52"/>
          <p:cNvSpPr txBox="1"/>
          <p:nvPr>
            <p:ph type="ctrTitle"/>
          </p:nvPr>
        </p:nvSpPr>
        <p:spPr>
          <a:xfrm>
            <a:off x="2743200" y="1735750"/>
            <a:ext cx="5954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JPA Avançado</a:t>
            </a:r>
            <a:endParaRPr/>
          </a:p>
        </p:txBody>
      </p:sp>
      <p:sp>
        <p:nvSpPr>
          <p:cNvPr id="362" name="Google Shape;362;g109f834d164_0_52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i="0" lang="pt-BR" sz="4800" u="none" cap="none" strike="noStrike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1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109f834d164_0_68"/>
          <p:cNvSpPr txBox="1"/>
          <p:nvPr>
            <p:ph type="title"/>
          </p:nvPr>
        </p:nvSpPr>
        <p:spPr>
          <a:xfrm>
            <a:off x="1873525" y="673650"/>
            <a:ext cx="7368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>
                <a:solidFill>
                  <a:schemeClr val="accent2"/>
                </a:solidFill>
              </a:rPr>
              <a:t>JPA Avançado</a:t>
            </a:r>
            <a:endParaRPr sz="3600">
              <a:solidFill>
                <a:schemeClr val="accent2"/>
              </a:solidFill>
            </a:endParaRPr>
          </a:p>
        </p:txBody>
      </p:sp>
      <p:sp>
        <p:nvSpPr>
          <p:cNvPr id="368" name="Google Shape;368;g109f834d164_0_68"/>
          <p:cNvSpPr txBox="1"/>
          <p:nvPr>
            <p:ph idx="4294967295" type="subTitle"/>
          </p:nvPr>
        </p:nvSpPr>
        <p:spPr>
          <a:xfrm>
            <a:off x="2171450" y="1455950"/>
            <a:ext cx="5696100" cy="31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rPr lang="pt-BR"/>
              <a:t>OneToMany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rPr lang="pt-BR"/>
              <a:t>ManyToOne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rPr lang="pt-BR"/>
              <a:t>OneToOne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rPr lang="pt-BR"/>
              <a:t>ManyToMany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0b8e5932e1_0_10"/>
          <p:cNvSpPr txBox="1"/>
          <p:nvPr>
            <p:ph type="ctrTitle"/>
          </p:nvPr>
        </p:nvSpPr>
        <p:spPr>
          <a:xfrm>
            <a:off x="2743200" y="1735750"/>
            <a:ext cx="5954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pt-BR"/>
              <a:t>JPQL</a:t>
            </a:r>
            <a:r>
              <a:rPr lang="pt-BR"/>
              <a:t> - Java Persistence Query Language</a:t>
            </a:r>
            <a:endParaRPr/>
          </a:p>
        </p:txBody>
      </p:sp>
      <p:sp>
        <p:nvSpPr>
          <p:cNvPr id="374" name="Google Shape;374;g10b8e5932e1_0_10"/>
          <p:cNvSpPr txBox="1"/>
          <p:nvPr/>
        </p:nvSpPr>
        <p:spPr>
          <a:xfrm>
            <a:off x="409575" y="1676400"/>
            <a:ext cx="2067000" cy="17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1" lang="pt-BR" sz="4800">
                <a:solidFill>
                  <a:schemeClr val="dk1"/>
                </a:solidFill>
                <a:latin typeface="Nixie One"/>
                <a:ea typeface="Nixie One"/>
                <a:cs typeface="Nixie One"/>
                <a:sym typeface="Nixie One"/>
              </a:rPr>
              <a:t>3</a:t>
            </a:r>
            <a:endParaRPr b="1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0b8e5932e1_0_5"/>
          <p:cNvSpPr txBox="1"/>
          <p:nvPr>
            <p:ph type="title"/>
          </p:nvPr>
        </p:nvSpPr>
        <p:spPr>
          <a:xfrm>
            <a:off x="1873525" y="673650"/>
            <a:ext cx="7368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>
                <a:solidFill>
                  <a:schemeClr val="accent2"/>
                </a:solidFill>
              </a:rPr>
              <a:t>O que é?</a:t>
            </a:r>
            <a:endParaRPr sz="3600">
              <a:solidFill>
                <a:schemeClr val="accent2"/>
              </a:solidFill>
            </a:endParaRPr>
          </a:p>
        </p:txBody>
      </p:sp>
      <p:sp>
        <p:nvSpPr>
          <p:cNvPr id="380" name="Google Shape;380;g10b8e5932e1_0_5"/>
          <p:cNvSpPr txBox="1"/>
          <p:nvPr>
            <p:ph idx="4294967295" type="subTitle"/>
          </p:nvPr>
        </p:nvSpPr>
        <p:spPr>
          <a:xfrm>
            <a:off x="2171450" y="1455950"/>
            <a:ext cx="5696100" cy="318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BBD5"/>
              </a:buClr>
              <a:buSzPts val="1400"/>
              <a:buFont typeface="Arial"/>
              <a:buNone/>
            </a:pPr>
            <a:r>
              <a:rPr lang="pt-BR"/>
              <a:t>É uma linguagem muita parecida com o SQL tradicional só que orientado a objeto.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10b8e5932e1_0_22"/>
          <p:cNvSpPr txBox="1"/>
          <p:nvPr>
            <p:ph type="title"/>
          </p:nvPr>
        </p:nvSpPr>
        <p:spPr>
          <a:xfrm>
            <a:off x="1873525" y="673650"/>
            <a:ext cx="7368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>
                <a:solidFill>
                  <a:schemeClr val="accent2"/>
                </a:solidFill>
              </a:rPr>
              <a:t>Exemplo</a:t>
            </a:r>
            <a:endParaRPr sz="3600">
              <a:solidFill>
                <a:schemeClr val="accent2"/>
              </a:solidFill>
            </a:endParaRPr>
          </a:p>
        </p:txBody>
      </p:sp>
      <p:pic>
        <p:nvPicPr>
          <p:cNvPr id="386" name="Google Shape;386;g10b8e5932e1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8050" y="1412850"/>
            <a:ext cx="6367887" cy="351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0b8e5932e1_0_34"/>
          <p:cNvSpPr txBox="1"/>
          <p:nvPr>
            <p:ph type="title"/>
          </p:nvPr>
        </p:nvSpPr>
        <p:spPr>
          <a:xfrm>
            <a:off x="1873525" y="673650"/>
            <a:ext cx="7368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>
                <a:solidFill>
                  <a:schemeClr val="accent2"/>
                </a:solidFill>
              </a:rPr>
              <a:t>Query gerada</a:t>
            </a:r>
            <a:endParaRPr sz="3600">
              <a:solidFill>
                <a:schemeClr val="accent2"/>
              </a:solidFill>
            </a:endParaRPr>
          </a:p>
        </p:txBody>
      </p:sp>
      <p:pic>
        <p:nvPicPr>
          <p:cNvPr id="392" name="Google Shape;392;g10b8e5932e1_0_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0750" y="1451250"/>
            <a:ext cx="3502497" cy="3519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0b8e5932e1_0_28"/>
          <p:cNvSpPr txBox="1"/>
          <p:nvPr>
            <p:ph type="title"/>
          </p:nvPr>
        </p:nvSpPr>
        <p:spPr>
          <a:xfrm>
            <a:off x="1873525" y="673650"/>
            <a:ext cx="7368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pt-BR" sz="3600">
                <a:solidFill>
                  <a:schemeClr val="accent2"/>
                </a:solidFill>
              </a:rPr>
              <a:t>Exemplo</a:t>
            </a:r>
            <a:endParaRPr sz="3600">
              <a:solidFill>
                <a:schemeClr val="accent2"/>
              </a:solidFill>
            </a:endParaRPr>
          </a:p>
        </p:txBody>
      </p:sp>
      <p:pic>
        <p:nvPicPr>
          <p:cNvPr id="398" name="Google Shape;398;g10b8e5932e1_0_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9263" y="1431100"/>
            <a:ext cx="6345467" cy="3519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Imogen template">
  <a:themeElements>
    <a:clrScheme name="Custom 347">
      <a:dk1>
        <a:srgbClr val="FFFFFF"/>
      </a:dk1>
      <a:lt1>
        <a:srgbClr val="0E293C"/>
      </a:lt1>
      <a:dk2>
        <a:srgbClr val="BBC9D3"/>
      </a:dk2>
      <a:lt2>
        <a:srgbClr val="184769"/>
      </a:lt2>
      <a:accent1>
        <a:srgbClr val="00E1C6"/>
      </a:accent1>
      <a:accent2>
        <a:srgbClr val="19BBD5"/>
      </a:accent2>
      <a:accent3>
        <a:srgbClr val="2C9DDE"/>
      </a:accent3>
      <a:accent4>
        <a:srgbClr val="3274E1"/>
      </a:accent4>
      <a:accent5>
        <a:srgbClr val="4C4ED5"/>
      </a:accent5>
      <a:accent6>
        <a:srgbClr val="5CF55F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